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7"/>
  </p:notesMasterIdLst>
  <p:sldIdLst>
    <p:sldId id="291" r:id="rId2"/>
    <p:sldId id="295" r:id="rId3"/>
    <p:sldId id="345" r:id="rId4"/>
    <p:sldId id="339" r:id="rId5"/>
    <p:sldId id="338" r:id="rId6"/>
    <p:sldId id="336" r:id="rId7"/>
    <p:sldId id="343" r:id="rId8"/>
    <p:sldId id="346" r:id="rId9"/>
    <p:sldId id="344" r:id="rId10"/>
    <p:sldId id="347" r:id="rId11"/>
    <p:sldId id="337" r:id="rId12"/>
    <p:sldId id="340" r:id="rId13"/>
    <p:sldId id="341" r:id="rId14"/>
    <p:sldId id="342" r:id="rId15"/>
    <p:sldId id="348" r:id="rId16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16"/>
    <p:restoredTop sz="95853"/>
  </p:normalViewPr>
  <p:slideViewPr>
    <p:cSldViewPr snapToGrid="0">
      <p:cViewPr varScale="1">
        <p:scale>
          <a:sx n="102" d="100"/>
          <a:sy n="102" d="100"/>
        </p:scale>
        <p:origin x="1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B690A-B0C6-DA47-9798-2181CC6B6BFA}" type="datetimeFigureOut">
              <a:rPr lang="en-HT" smtClean="0"/>
              <a:t>11/11/2024</a:t>
            </a:fld>
            <a:endParaRPr lang="en-H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97BAA-711B-D142-9A15-9B57DB99B5A5}" type="slidenum">
              <a:rPr lang="en-HT" smtClean="0"/>
              <a:t>‹#›</a:t>
            </a:fld>
            <a:endParaRPr lang="en-HT"/>
          </a:p>
        </p:txBody>
      </p:sp>
    </p:spTree>
    <p:extLst>
      <p:ext uri="{BB962C8B-B14F-4D97-AF65-F5344CB8AC3E}">
        <p14:creationId xmlns:p14="http://schemas.microsoft.com/office/powerpoint/2010/main" val="359069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8B7F1-0365-8E43-90F8-3CBD0C26FD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8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5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2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7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12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2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1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DF67886-02FF-014E-8095-52A278DCA051}" type="datetimeFigureOut">
              <a:rPr lang="en-US" smtClean="0"/>
              <a:t>11/11/24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BDA8FE5-0565-CA44-B71D-0F7D5B777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6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water.co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12F58-3B90-3B77-A257-AC7700855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6046" y="215147"/>
            <a:ext cx="8082844" cy="103381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Authentification</a:t>
            </a:r>
            <a:r>
              <a:rPr lang="en-US" dirty="0"/>
              <a:t> on </a:t>
            </a:r>
            <a:r>
              <a:rPr lang="en-US" dirty="0" err="1"/>
              <a:t>mwater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320D50-B76B-C56B-9A5B-7B2A853C2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16" y="2268777"/>
            <a:ext cx="36576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1CF14F-BD0D-C49D-C6BD-8B038C2A7B74}"/>
              </a:ext>
            </a:extLst>
          </p:cNvPr>
          <p:cNvSpPr txBox="1"/>
          <p:nvPr/>
        </p:nvSpPr>
        <p:spPr>
          <a:xfrm>
            <a:off x="4910202" y="3477074"/>
            <a:ext cx="3645074" cy="92333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 guide </a:t>
            </a:r>
            <a:r>
              <a:rPr lang="en-US" dirty="0" err="1">
                <a:solidFill>
                  <a:schemeClr val="bg1"/>
                </a:solidFill>
              </a:rPr>
              <a:t>d'utilisation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vous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aidera</a:t>
            </a:r>
            <a:r>
              <a:rPr lang="en-US" dirty="0">
                <a:solidFill>
                  <a:schemeClr val="bg1"/>
                </a:solidFill>
              </a:rPr>
              <a:t> dans le </a:t>
            </a:r>
            <a:r>
              <a:rPr lang="en-US" dirty="0" err="1">
                <a:solidFill>
                  <a:schemeClr val="bg1"/>
                </a:solidFill>
              </a:rPr>
              <a:t>processus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d'authentification</a:t>
            </a:r>
            <a:r>
              <a:rPr lang="en-US" dirty="0">
                <a:solidFill>
                  <a:schemeClr val="bg1"/>
                </a:solidFill>
              </a:rPr>
              <a:t> sur la </a:t>
            </a:r>
            <a:r>
              <a:rPr lang="en-US" dirty="0" err="1">
                <a:solidFill>
                  <a:schemeClr val="bg1"/>
                </a:solidFill>
              </a:rPr>
              <a:t>plateforme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mWater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95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US" dirty="0"/>
              <a:t>Merci ! !!</a:t>
            </a:r>
            <a:endParaRPr lang="en-H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498941" y="2993720"/>
            <a:ext cx="4146115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N'HÉSITEZ PAS </a:t>
            </a:r>
            <a:r>
              <a:rPr lang="en-US" b="1" dirty="0" err="1"/>
              <a:t>À</a:t>
            </a:r>
            <a:r>
              <a:rPr lang="en-US" b="1" dirty="0"/>
              <a:t> ME CONTACTER PAR 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 / </a:t>
            </a:r>
            <a:r>
              <a:rPr lang="en-US" b="1" dirty="0" err="1"/>
              <a:t>alexandro.disla@hanwash.org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Whatsap</a:t>
            </a:r>
            <a:r>
              <a:rPr lang="en-US" b="1" dirty="0"/>
              <a:t> </a:t>
            </a:r>
            <a:r>
              <a:rPr lang="en-US" b="1" dirty="0" err="1"/>
              <a:t>ou</a:t>
            </a:r>
            <a:r>
              <a:rPr lang="en-US" b="1" dirty="0"/>
              <a:t> par </a:t>
            </a:r>
            <a:r>
              <a:rPr lang="en-US" b="1" dirty="0" err="1"/>
              <a:t>téléphone</a:t>
            </a:r>
            <a:r>
              <a:rPr lang="en-US" b="1" dirty="0"/>
              <a:t> / +50941483700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066520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405162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Connexion</a:t>
            </a:r>
            <a:endParaRPr lang="en-H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0758" y="2327818"/>
            <a:ext cx="5011151" cy="2202363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</a:rPr>
              <a:t>Quelles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sont</a:t>
            </a:r>
            <a:r>
              <a:rPr lang="en-US" dirty="0">
                <a:solidFill>
                  <a:schemeClr val="bg1"/>
                </a:solidFill>
              </a:rPr>
              <a:t> les étapes ?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Connexion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à</a:t>
            </a:r>
            <a:r>
              <a:rPr lang="en-US" dirty="0">
                <a:solidFill>
                  <a:schemeClr val="bg1"/>
                </a:solidFill>
              </a:rPr>
              <a:t> la </a:t>
            </a:r>
            <a:r>
              <a:rPr lang="en-US" dirty="0" err="1">
                <a:solidFill>
                  <a:schemeClr val="bg1"/>
                </a:solidFill>
              </a:rPr>
              <a:t>plateforme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mWater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Accéder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à</a:t>
            </a:r>
            <a:r>
              <a:rPr lang="en-US" dirty="0">
                <a:solidFill>
                  <a:schemeClr val="bg1"/>
                </a:solidFill>
              </a:rPr>
              <a:t> la page de </a:t>
            </a:r>
            <a:r>
              <a:rPr lang="en-US" dirty="0" err="1">
                <a:solidFill>
                  <a:schemeClr val="bg1"/>
                </a:solidFill>
              </a:rPr>
              <a:t>connexion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Remplir</a:t>
            </a:r>
            <a:r>
              <a:rPr lang="en-US" dirty="0">
                <a:solidFill>
                  <a:schemeClr val="bg1"/>
                </a:solidFill>
              </a:rPr>
              <a:t> le </a:t>
            </a:r>
            <a:r>
              <a:rPr lang="en-US" dirty="0" err="1">
                <a:solidFill>
                  <a:schemeClr val="bg1"/>
                </a:solidFill>
              </a:rPr>
              <a:t>formulaire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connexion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La page </a:t>
            </a:r>
            <a:r>
              <a:rPr lang="en-US" dirty="0" err="1">
                <a:solidFill>
                  <a:schemeClr val="bg1"/>
                </a:solidFill>
              </a:rPr>
              <a:t>d'accueil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mWater</a:t>
            </a:r>
            <a:endParaRPr lang="en-US" dirty="0">
              <a:solidFill>
                <a:schemeClr val="bg1"/>
              </a:solidFill>
            </a:endParaRP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algn="just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558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D7A9B-A8A2-8F17-9E33-D5161E3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029" y="188078"/>
            <a:ext cx="5927942" cy="550957"/>
          </a:xfrm>
        </p:spPr>
        <p:txBody>
          <a:bodyPr>
            <a:normAutofit fontScale="90000"/>
          </a:bodyPr>
          <a:lstStyle/>
          <a:p>
            <a:r>
              <a:rPr lang="en-US" dirty="0"/>
              <a:t>Page </a:t>
            </a:r>
            <a:r>
              <a:rPr lang="en-US" dirty="0" err="1"/>
              <a:t>principale</a:t>
            </a:r>
            <a:endParaRPr lang="en-H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53289-88B3-9D72-DD6B-163E4C7AD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61" y="1064713"/>
            <a:ext cx="8540785" cy="534216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5A6EBE7-BFFF-8B34-54C5-48B59D2714B8}"/>
              </a:ext>
            </a:extLst>
          </p:cNvPr>
          <p:cNvSpPr/>
          <p:nvPr/>
        </p:nvSpPr>
        <p:spPr>
          <a:xfrm>
            <a:off x="2718148" y="2730674"/>
            <a:ext cx="4121063" cy="2855934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F2970D8-8F2C-4937-711D-D06B8D5E8B3C}"/>
              </a:ext>
            </a:extLst>
          </p:cNvPr>
          <p:cNvSpPr/>
          <p:nvPr/>
        </p:nvSpPr>
        <p:spPr>
          <a:xfrm>
            <a:off x="3995803" y="3920647"/>
            <a:ext cx="1352811" cy="688931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45EC46-1FF3-654B-7804-92CFC3C71191}"/>
              </a:ext>
            </a:extLst>
          </p:cNvPr>
          <p:cNvSpPr/>
          <p:nvPr/>
        </p:nvSpPr>
        <p:spPr>
          <a:xfrm>
            <a:off x="3995803" y="4709786"/>
            <a:ext cx="1352811" cy="538619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2773DD-0C3D-F7EC-FD40-39F66C773BDD}"/>
              </a:ext>
            </a:extLst>
          </p:cNvPr>
          <p:cNvSpPr txBox="1"/>
          <p:nvPr/>
        </p:nvSpPr>
        <p:spPr>
          <a:xfrm>
            <a:off x="6375364" y="4158641"/>
            <a:ext cx="219243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Cliquez</a:t>
            </a:r>
            <a:r>
              <a:rPr lang="en-US" dirty="0"/>
              <a:t> sur le bouton de </a:t>
            </a:r>
            <a:r>
              <a:rPr lang="en-US" dirty="0" err="1"/>
              <a:t>connexion</a:t>
            </a:r>
            <a:r>
              <a:rPr lang="en-US" dirty="0"/>
              <a:t> pour </a:t>
            </a:r>
            <a:r>
              <a:rPr lang="en-US" dirty="0" err="1"/>
              <a:t>accéder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la page de </a:t>
            </a:r>
            <a:r>
              <a:rPr lang="en-US" dirty="0" err="1"/>
              <a:t>connexion</a:t>
            </a:r>
            <a:r>
              <a:rPr lang="en-US" dirty="0"/>
              <a:t>.</a:t>
            </a:r>
            <a:endParaRPr lang="en-HT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53B83C0-DDE9-D31B-4BC8-6154FFF0FBB6}"/>
              </a:ext>
            </a:extLst>
          </p:cNvPr>
          <p:cNvCxnSpPr>
            <a:endCxn id="9" idx="1"/>
          </p:cNvCxnSpPr>
          <p:nvPr/>
        </p:nvCxnSpPr>
        <p:spPr>
          <a:xfrm flipV="1">
            <a:off x="5198301" y="4758806"/>
            <a:ext cx="1177063" cy="220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039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C3CE4-564E-8D76-E9A1-E7112C9FB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5649" y="137974"/>
            <a:ext cx="5927942" cy="776426"/>
          </a:xfrm>
        </p:spPr>
        <p:txBody>
          <a:bodyPr/>
          <a:lstStyle/>
          <a:p>
            <a:r>
              <a:rPr lang="en-US" dirty="0"/>
              <a:t>Page de </a:t>
            </a:r>
            <a:r>
              <a:rPr lang="en-US" dirty="0" err="1"/>
              <a:t>connexion</a:t>
            </a:r>
            <a:endParaRPr lang="en-H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C2EA12-5CE9-BF80-BBC9-81AFA6196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63" y="1139869"/>
            <a:ext cx="8706842" cy="544177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7A0E8B-F938-B539-3357-AC80857D17B6}"/>
              </a:ext>
            </a:extLst>
          </p:cNvPr>
          <p:cNvSpPr/>
          <p:nvPr/>
        </p:nvSpPr>
        <p:spPr>
          <a:xfrm>
            <a:off x="2192055" y="2718148"/>
            <a:ext cx="4910203" cy="7108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240CD38-605C-7078-AFCA-3AB020C89D25}"/>
              </a:ext>
            </a:extLst>
          </p:cNvPr>
          <p:cNvCxnSpPr/>
          <p:nvPr/>
        </p:nvCxnSpPr>
        <p:spPr>
          <a:xfrm flipH="1">
            <a:off x="1791222" y="3269293"/>
            <a:ext cx="413359" cy="1427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DCE5BEA-F72D-7DBC-8F00-53F28516866A}"/>
              </a:ext>
            </a:extLst>
          </p:cNvPr>
          <p:cNvSpPr txBox="1"/>
          <p:nvPr/>
        </p:nvSpPr>
        <p:spPr>
          <a:xfrm>
            <a:off x="626301" y="4697260"/>
            <a:ext cx="3532340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Remplissez</a:t>
            </a:r>
            <a:r>
              <a:rPr lang="en-US" dirty="0"/>
              <a:t> </a:t>
            </a:r>
            <a:r>
              <a:rPr lang="en-US" dirty="0" err="1"/>
              <a:t>votre</a:t>
            </a:r>
            <a:r>
              <a:rPr lang="en-US" dirty="0"/>
              <a:t> nom </a:t>
            </a:r>
            <a:r>
              <a:rPr lang="en-US" dirty="0" err="1"/>
              <a:t>d'utilisateur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votre</a:t>
            </a:r>
            <a:r>
              <a:rPr lang="en-US" dirty="0"/>
              <a:t> email.</a:t>
            </a:r>
          </a:p>
          <a:p>
            <a:endParaRPr lang="en-US" dirty="0"/>
          </a:p>
          <a:p>
            <a:r>
              <a:rPr lang="en-US" dirty="0" err="1"/>
              <a:t>Remplissez</a:t>
            </a:r>
            <a:r>
              <a:rPr lang="en-US" dirty="0"/>
              <a:t> </a:t>
            </a:r>
            <a:r>
              <a:rPr lang="en-US" dirty="0" err="1"/>
              <a:t>votre</a:t>
            </a:r>
            <a:r>
              <a:rPr lang="en-US" dirty="0"/>
              <a:t> mot de passe.</a:t>
            </a:r>
            <a:endParaRPr lang="en-HT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713E90-D5D5-BDD6-FFEB-F30FB829F40B}"/>
              </a:ext>
            </a:extLst>
          </p:cNvPr>
          <p:cNvSpPr txBox="1"/>
          <p:nvPr/>
        </p:nvSpPr>
        <p:spPr>
          <a:xfrm>
            <a:off x="7102258" y="4787900"/>
            <a:ext cx="16383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Cliquez</a:t>
            </a:r>
            <a:r>
              <a:rPr lang="en-US" dirty="0"/>
              <a:t> sur le bouton de </a:t>
            </a:r>
            <a:r>
              <a:rPr lang="en-US" dirty="0" err="1"/>
              <a:t>connexion</a:t>
            </a:r>
            <a:r>
              <a:rPr lang="en-US" dirty="0"/>
              <a:t> </a:t>
            </a:r>
            <a:r>
              <a:rPr lang="en-US" dirty="0" err="1"/>
              <a:t>lorsque</a:t>
            </a:r>
            <a:r>
              <a:rPr lang="en-US" dirty="0"/>
              <a:t> </a:t>
            </a:r>
            <a:r>
              <a:rPr lang="en-US" dirty="0" err="1"/>
              <a:t>vous</a:t>
            </a:r>
            <a:r>
              <a:rPr lang="en-US" dirty="0"/>
              <a:t> </a:t>
            </a:r>
            <a:r>
              <a:rPr lang="en-US" dirty="0" err="1"/>
              <a:t>avez</a:t>
            </a:r>
            <a:r>
              <a:rPr lang="en-US" dirty="0"/>
              <a:t> </a:t>
            </a:r>
            <a:r>
              <a:rPr lang="en-US" dirty="0" err="1"/>
              <a:t>terminé</a:t>
            </a:r>
            <a:r>
              <a:rPr lang="en-US" dirty="0"/>
              <a:t>.</a:t>
            </a:r>
            <a:endParaRPr lang="en-HT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44D54A-4B9F-C0BC-5235-AD9627024276}"/>
              </a:ext>
            </a:extLst>
          </p:cNvPr>
          <p:cNvCxnSpPr/>
          <p:nvPr/>
        </p:nvCxnSpPr>
        <p:spPr>
          <a:xfrm>
            <a:off x="6951945" y="3983276"/>
            <a:ext cx="680755" cy="804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767AF8E-6FBD-4A1D-B742-BB141FA551BC}"/>
              </a:ext>
            </a:extLst>
          </p:cNvPr>
          <p:cNvSpPr/>
          <p:nvPr/>
        </p:nvSpPr>
        <p:spPr>
          <a:xfrm>
            <a:off x="2279737" y="3683000"/>
            <a:ext cx="4747364" cy="300276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7EA2D7-68D9-E346-4F08-E7BF13B94EBF}"/>
              </a:ext>
            </a:extLst>
          </p:cNvPr>
          <p:cNvSpPr/>
          <p:nvPr/>
        </p:nvSpPr>
        <p:spPr>
          <a:xfrm>
            <a:off x="7632700" y="2004164"/>
            <a:ext cx="308801" cy="2880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FC7465-5C9F-CF1A-1829-73B5D5BAB21F}"/>
              </a:ext>
            </a:extLst>
          </p:cNvPr>
          <p:cNvSpPr txBox="1"/>
          <p:nvPr/>
        </p:nvSpPr>
        <p:spPr>
          <a:xfrm>
            <a:off x="7443591" y="137974"/>
            <a:ext cx="1533814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HT" dirty="0"/>
              <a:t>Cliquez sur cette icone pour choisir votre langue.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CAF5A8-AD37-87AF-B7E2-D8997E6140A8}"/>
              </a:ext>
            </a:extLst>
          </p:cNvPr>
          <p:cNvCxnSpPr>
            <a:stCxn id="3" idx="0"/>
          </p:cNvCxnSpPr>
          <p:nvPr/>
        </p:nvCxnSpPr>
        <p:spPr>
          <a:xfrm flipV="1">
            <a:off x="7787101" y="1338303"/>
            <a:ext cx="154400" cy="665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917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94F06-30AA-8964-703D-5A3C3A6E8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00604"/>
            <a:ext cx="5915417" cy="701270"/>
          </a:xfrm>
        </p:spPr>
        <p:txBody>
          <a:bodyPr>
            <a:normAutofit fontScale="90000"/>
          </a:bodyPr>
          <a:lstStyle/>
          <a:p>
            <a:r>
              <a:rPr lang="en-US" dirty="0"/>
              <a:t>Page </a:t>
            </a:r>
            <a:r>
              <a:rPr lang="en-US" dirty="0" err="1"/>
              <a:t>d'accueil</a:t>
            </a:r>
            <a:r>
              <a:rPr lang="en-US" dirty="0"/>
              <a:t> de </a:t>
            </a:r>
            <a:r>
              <a:rPr lang="en-US" dirty="0" err="1"/>
              <a:t>Mwater</a:t>
            </a:r>
            <a:endParaRPr lang="en-H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15BD92-5076-A57E-7D76-31B101CF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73582"/>
            <a:ext cx="7772400" cy="48577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6D23AA-D596-D329-09D0-2B2EFF42ED8B}"/>
              </a:ext>
            </a:extLst>
          </p:cNvPr>
          <p:cNvSpPr/>
          <p:nvPr/>
        </p:nvSpPr>
        <p:spPr>
          <a:xfrm>
            <a:off x="7753611" y="2354893"/>
            <a:ext cx="613775" cy="2129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FD794A-4F30-5206-882A-CAC063EF34C0}"/>
              </a:ext>
            </a:extLst>
          </p:cNvPr>
          <p:cNvSpPr txBox="1"/>
          <p:nvPr/>
        </p:nvSpPr>
        <p:spPr>
          <a:xfrm>
            <a:off x="7315200" y="87682"/>
            <a:ext cx="1728592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Ceci</a:t>
            </a:r>
            <a:r>
              <a:rPr lang="en-US" dirty="0"/>
              <a:t> </a:t>
            </a:r>
            <a:r>
              <a:rPr lang="en-US" dirty="0" err="1"/>
              <a:t>affichera</a:t>
            </a:r>
            <a:r>
              <a:rPr lang="en-US" dirty="0"/>
              <a:t> </a:t>
            </a:r>
            <a:r>
              <a:rPr lang="en-US" dirty="0" err="1"/>
              <a:t>votre</a:t>
            </a:r>
            <a:r>
              <a:rPr lang="en-US" dirty="0"/>
              <a:t> nom </a:t>
            </a:r>
            <a:r>
              <a:rPr lang="en-US" dirty="0" err="1"/>
              <a:t>d'utilisateur</a:t>
            </a:r>
            <a:r>
              <a:rPr lang="en-US" dirty="0"/>
              <a:t>. Le </a:t>
            </a:r>
            <a:r>
              <a:rPr lang="en-US" dirty="0" err="1"/>
              <a:t>processus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terminé</a:t>
            </a:r>
            <a:r>
              <a:rPr lang="en-US" dirty="0"/>
              <a:t>.</a:t>
            </a:r>
            <a:endParaRPr lang="en-HT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9968F9B-5906-4BFA-2089-1E5C4BC8CEBC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7966553" y="1565010"/>
            <a:ext cx="93946" cy="7898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385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217A59-7CD6-9472-646F-A54DAB671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388495"/>
            <a:ext cx="5937755" cy="1188720"/>
          </a:xfrm>
        </p:spPr>
        <p:txBody>
          <a:bodyPr/>
          <a:lstStyle/>
          <a:p>
            <a:r>
              <a:rPr lang="en-US" dirty="0"/>
              <a:t>Merci ! !!</a:t>
            </a:r>
            <a:endParaRPr lang="en-H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37A3C-9499-5F15-E0A8-4898F692DA29}"/>
              </a:ext>
            </a:extLst>
          </p:cNvPr>
          <p:cNvSpPr txBox="1"/>
          <p:nvPr/>
        </p:nvSpPr>
        <p:spPr>
          <a:xfrm>
            <a:off x="2498941" y="2993720"/>
            <a:ext cx="4146115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N'HÉSITEZ PAS </a:t>
            </a:r>
            <a:r>
              <a:rPr lang="en-US" b="1" dirty="0" err="1"/>
              <a:t>À</a:t>
            </a:r>
            <a:r>
              <a:rPr lang="en-US" b="1" dirty="0"/>
              <a:t> ME CONTACTER PAR 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 / </a:t>
            </a:r>
            <a:r>
              <a:rPr lang="en-US" b="1" dirty="0" err="1"/>
              <a:t>alexandro.disla@hanwash.org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Whatsap</a:t>
            </a:r>
            <a:r>
              <a:rPr lang="en-US" b="1" dirty="0"/>
              <a:t> </a:t>
            </a:r>
            <a:r>
              <a:rPr lang="en-US" b="1" dirty="0" err="1"/>
              <a:t>ou</a:t>
            </a:r>
            <a:r>
              <a:rPr lang="en-US" b="1" dirty="0"/>
              <a:t> par </a:t>
            </a:r>
            <a:r>
              <a:rPr lang="en-US" b="1" dirty="0" err="1"/>
              <a:t>téléphone</a:t>
            </a:r>
            <a:r>
              <a:rPr lang="en-US" b="1" dirty="0"/>
              <a:t> / +50941483700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1360587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0B4D-3955-572C-83FC-9F320D94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54" y="1911065"/>
            <a:ext cx="6940296" cy="667884"/>
          </a:xfrm>
        </p:spPr>
        <p:txBody>
          <a:bodyPr>
            <a:normAutofit fontScale="90000"/>
          </a:bodyPr>
          <a:lstStyle/>
          <a:p>
            <a:r>
              <a:rPr lang="en-HT" dirty="0"/>
              <a:t>mWater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4E739D-8A7F-D93C-7671-C100E6125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6093" y="3928323"/>
            <a:ext cx="3432131" cy="2120965"/>
          </a:xfrm>
          <a:solidFill>
            <a:schemeClr val="tx1">
              <a:lumMod val="50000"/>
            </a:schemeClr>
          </a:solidFill>
          <a:ln>
            <a:solidFill>
              <a:schemeClr val="bg1"/>
            </a:solidFill>
          </a:ln>
        </p:spPr>
        <p:txBody>
          <a:bodyPr>
            <a:normAutofit fontScale="25000" lnSpcReduction="20000"/>
          </a:bodyPr>
          <a:lstStyle/>
          <a:p>
            <a:pPr>
              <a:lnSpc>
                <a:spcPct val="150000"/>
              </a:lnSpc>
            </a:pPr>
            <a:r>
              <a:rPr lang="en-US" sz="7200" dirty="0" err="1"/>
              <a:t>Compatibilité</a:t>
            </a:r>
            <a:r>
              <a:rPr lang="en-US" sz="7200" dirty="0"/>
              <a:t> avec les plates-</a:t>
            </a:r>
            <a:r>
              <a:rPr lang="en-US" sz="7200" dirty="0" err="1"/>
              <a:t>formes</a:t>
            </a:r>
            <a:r>
              <a:rPr lang="en-US" sz="7200" dirty="0"/>
              <a:t> :</a:t>
            </a:r>
          </a:p>
          <a:p>
            <a:pPr>
              <a:lnSpc>
                <a:spcPct val="150000"/>
              </a:lnSpc>
            </a:pPr>
            <a:r>
              <a:rPr lang="en-US" sz="7200" dirty="0"/>
              <a:t>1. </a:t>
            </a:r>
            <a:r>
              <a:rPr lang="en-US" sz="7200" dirty="0" err="1"/>
              <a:t>Navigateur</a:t>
            </a:r>
            <a:r>
              <a:rPr lang="en-US" sz="7200" dirty="0"/>
              <a:t> web de </a:t>
            </a:r>
            <a:r>
              <a:rPr lang="en-US" sz="7200" dirty="0" err="1"/>
              <a:t>l'ordinateur</a:t>
            </a:r>
            <a:r>
              <a:rPr lang="en-US" sz="7200" dirty="0"/>
              <a:t> portable</a:t>
            </a:r>
          </a:p>
          <a:p>
            <a:pPr>
              <a:lnSpc>
                <a:spcPct val="150000"/>
              </a:lnSpc>
            </a:pPr>
            <a:r>
              <a:rPr lang="en-US" sz="7200" dirty="0"/>
              <a:t>2. Mobile mobile</a:t>
            </a:r>
          </a:p>
          <a:p>
            <a:pPr>
              <a:lnSpc>
                <a:spcPct val="150000"/>
              </a:lnSpc>
            </a:pPr>
            <a:endParaRPr lang="en-US" sz="1800" dirty="0"/>
          </a:p>
          <a:p>
            <a:pPr>
              <a:lnSpc>
                <a:spcPct val="150000"/>
              </a:lnSpc>
            </a:pP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AEE074-5A3E-1DC7-10AA-9F1A3C48CEDA}"/>
              </a:ext>
            </a:extLst>
          </p:cNvPr>
          <p:cNvSpPr txBox="1"/>
          <p:nvPr/>
        </p:nvSpPr>
        <p:spPr>
          <a:xfrm>
            <a:off x="4922729" y="3928323"/>
            <a:ext cx="4117099" cy="2120965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TABLE DES MATIÈRES :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1) PREMIÈRE ÉTAPE Page 3-5</a:t>
            </a:r>
          </a:p>
          <a:p>
            <a:pPr>
              <a:lnSpc>
                <a:spcPct val="150000"/>
              </a:lnSpc>
            </a:pPr>
            <a:r>
              <a:rPr lang="en-US" dirty="0"/>
              <a:t>2. la </a:t>
            </a:r>
            <a:r>
              <a:rPr lang="en-US" dirty="0" err="1"/>
              <a:t>procédure</a:t>
            </a:r>
            <a:r>
              <a:rPr lang="en-US" dirty="0"/>
              <a:t> </a:t>
            </a:r>
            <a:r>
              <a:rPr lang="en-US" dirty="0" err="1"/>
              <a:t>d'inscription</a:t>
            </a:r>
            <a:r>
              <a:rPr lang="en-US" dirty="0"/>
              <a:t> Page 6-10</a:t>
            </a:r>
          </a:p>
          <a:p>
            <a:pPr>
              <a:lnSpc>
                <a:spcPct val="150000"/>
              </a:lnSpc>
            </a:pPr>
            <a:r>
              <a:rPr lang="en-US" dirty="0"/>
              <a:t>3. la </a:t>
            </a:r>
            <a:r>
              <a:rPr lang="en-US" dirty="0" err="1"/>
              <a:t>procédure</a:t>
            </a:r>
            <a:r>
              <a:rPr lang="en-US" dirty="0"/>
              <a:t> de </a:t>
            </a:r>
            <a:r>
              <a:rPr lang="en-US" dirty="0" err="1"/>
              <a:t>connexion</a:t>
            </a:r>
            <a:r>
              <a:rPr lang="en-US" dirty="0"/>
              <a:t> Page 11-15</a:t>
            </a:r>
          </a:p>
        </p:txBody>
      </p:sp>
    </p:spTree>
    <p:extLst>
      <p:ext uri="{BB962C8B-B14F-4D97-AF65-F5344CB8AC3E}">
        <p14:creationId xmlns:p14="http://schemas.microsoft.com/office/powerpoint/2010/main" val="2666665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34003-888E-F31B-110C-D83F05F99E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240" y="1040544"/>
            <a:ext cx="6939520" cy="1645920"/>
          </a:xfrm>
        </p:spPr>
        <p:txBody>
          <a:bodyPr/>
          <a:lstStyle/>
          <a:p>
            <a:r>
              <a:rPr lang="en-US" dirty="0"/>
              <a:t>Première étape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269C9-BC83-3970-DE4D-EDBC91B53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352544"/>
            <a:ext cx="5065205" cy="1057656"/>
          </a:xfrm>
          <a:solidFill>
            <a:schemeClr val="tx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Le lien de </a:t>
            </a:r>
            <a:r>
              <a:rPr lang="en-US" dirty="0" err="1">
                <a:solidFill>
                  <a:schemeClr val="bg1"/>
                </a:solidFill>
              </a:rPr>
              <a:t>connexion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 algn="l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La page </a:t>
            </a:r>
            <a:r>
              <a:rPr lang="en-US" dirty="0" err="1">
                <a:solidFill>
                  <a:schemeClr val="bg1"/>
                </a:solidFill>
              </a:rPr>
              <a:t>d'accueil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mWater</a:t>
            </a:r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910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C50CF-1F7B-0889-098F-37AF74BA9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T" dirty="0"/>
              <a:t>MWATER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6B40CC2-B33A-0DEC-7922-06B47F999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8726" y="2154478"/>
            <a:ext cx="4400119" cy="27431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84F127-9694-986E-2043-26EE560FB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6821" y="3888121"/>
            <a:ext cx="2844739" cy="1009556"/>
          </a:xfr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LIEN DE CONNEXION :</a:t>
            </a:r>
            <a:br>
              <a:rPr lang="en-HT" dirty="0"/>
            </a:br>
            <a:br>
              <a:rPr lang="en-HT" dirty="0"/>
            </a:b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www.mwater.co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3479421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8230D-ABE7-223A-0F50-14DC8DB0F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113792"/>
            <a:ext cx="5937755" cy="525441"/>
          </a:xfrm>
        </p:spPr>
        <p:txBody>
          <a:bodyPr>
            <a:normAutofit fontScale="90000"/>
          </a:bodyPr>
          <a:lstStyle/>
          <a:p>
            <a:r>
              <a:rPr lang="en-US" dirty="0"/>
              <a:t>Page </a:t>
            </a:r>
            <a:r>
              <a:rPr lang="en-US" dirty="0" err="1"/>
              <a:t>principale</a:t>
            </a:r>
            <a:endParaRPr lang="en-HT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F9F142-F514-D78F-8BA3-1132FA2BACA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8803" y="1252604"/>
            <a:ext cx="8619416" cy="5373664"/>
          </a:xfrm>
          <a:ln>
            <a:solidFill>
              <a:schemeClr val="accent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9B3141-7FFA-4B1A-C8FA-EE74A8DF8090}"/>
              </a:ext>
            </a:extLst>
          </p:cNvPr>
          <p:cNvSpPr/>
          <p:nvPr/>
        </p:nvSpPr>
        <p:spPr>
          <a:xfrm>
            <a:off x="7665929" y="2041742"/>
            <a:ext cx="1102290" cy="3632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3B6C0F-2FB1-1B32-A061-77AED70014E3}"/>
              </a:ext>
            </a:extLst>
          </p:cNvPr>
          <p:cNvSpPr/>
          <p:nvPr/>
        </p:nvSpPr>
        <p:spPr>
          <a:xfrm>
            <a:off x="926926" y="1528175"/>
            <a:ext cx="6851737" cy="2498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61537B-9921-60AB-D216-304B24B8B85B}"/>
              </a:ext>
            </a:extLst>
          </p:cNvPr>
          <p:cNvSpPr txBox="1"/>
          <p:nvPr/>
        </p:nvSpPr>
        <p:spPr>
          <a:xfrm>
            <a:off x="7540877" y="368094"/>
            <a:ext cx="1515441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Vous</a:t>
            </a:r>
            <a:r>
              <a:rPr lang="en-US" dirty="0"/>
              <a:t> </a:t>
            </a:r>
            <a:r>
              <a:rPr lang="en-US" dirty="0" err="1"/>
              <a:t>pouvez</a:t>
            </a:r>
            <a:r>
              <a:rPr lang="en-US" dirty="0"/>
              <a:t> </a:t>
            </a:r>
            <a:r>
              <a:rPr lang="en-US" dirty="0" err="1"/>
              <a:t>choisir</a:t>
            </a:r>
            <a:r>
              <a:rPr lang="en-US" dirty="0"/>
              <a:t> </a:t>
            </a:r>
            <a:r>
              <a:rPr lang="en-US" dirty="0" err="1"/>
              <a:t>votre</a:t>
            </a:r>
            <a:r>
              <a:rPr lang="en-US" dirty="0"/>
              <a:t> langue, </a:t>
            </a:r>
            <a:r>
              <a:rPr lang="en-US" dirty="0" err="1"/>
              <a:t>ici</a:t>
            </a:r>
            <a:endParaRPr lang="en-HT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8ED7BB-5ABB-8003-E016-A581D261E4C5}"/>
              </a:ext>
            </a:extLst>
          </p:cNvPr>
          <p:cNvCxnSpPr>
            <a:stCxn id="7" idx="0"/>
          </p:cNvCxnSpPr>
          <p:nvPr/>
        </p:nvCxnSpPr>
        <p:spPr>
          <a:xfrm flipH="1" flipV="1">
            <a:off x="8192022" y="1314121"/>
            <a:ext cx="25052" cy="72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4828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41A7-5C0D-3EBC-FB34-432B8314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071" y="405162"/>
            <a:ext cx="6726527" cy="732237"/>
          </a:xfrm>
        </p:spPr>
        <p:txBody>
          <a:bodyPr>
            <a:normAutofit fontScale="90000"/>
          </a:bodyPr>
          <a:lstStyle/>
          <a:p>
            <a:r>
              <a:rPr lang="en-US" dirty="0"/>
              <a:t>S'INSCRIRE</a:t>
            </a:r>
            <a:endParaRPr lang="en-H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EB423-7C68-211C-8674-FBA5277D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0758" y="2327818"/>
            <a:ext cx="5011151" cy="2202363"/>
          </a:xfrm>
          <a:solidFill>
            <a:schemeClr val="tx1"/>
          </a:solidFill>
          <a:ln>
            <a:solidFill>
              <a:schemeClr val="accent1"/>
            </a:solidFill>
          </a:ln>
        </p:spPr>
        <p:txBody>
          <a:bodyPr/>
          <a:lstStyle/>
          <a:p>
            <a:pPr algn="just"/>
            <a:r>
              <a:rPr lang="en-US" dirty="0" err="1">
                <a:solidFill>
                  <a:schemeClr val="bg1"/>
                </a:solidFill>
              </a:rPr>
              <a:t>Quelles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sont</a:t>
            </a:r>
            <a:r>
              <a:rPr lang="en-US" dirty="0">
                <a:solidFill>
                  <a:schemeClr val="bg1"/>
                </a:solidFill>
              </a:rPr>
              <a:t> les étapes ?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Connexion</a:t>
            </a:r>
            <a:r>
              <a:rPr lang="en-US" dirty="0">
                <a:solidFill>
                  <a:schemeClr val="bg1"/>
                </a:solidFill>
              </a:rPr>
              <a:t> avec la </a:t>
            </a:r>
            <a:r>
              <a:rPr lang="en-US" dirty="0" err="1">
                <a:solidFill>
                  <a:schemeClr val="bg1"/>
                </a:solidFill>
              </a:rPr>
              <a:t>plateforme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mWater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La </a:t>
            </a:r>
            <a:r>
              <a:rPr lang="en-US" dirty="0" err="1">
                <a:solidFill>
                  <a:schemeClr val="bg1"/>
                </a:solidFill>
              </a:rPr>
              <a:t>présentation</a:t>
            </a:r>
            <a:r>
              <a:rPr lang="en-US" dirty="0">
                <a:solidFill>
                  <a:schemeClr val="bg1"/>
                </a:solidFill>
              </a:rPr>
              <a:t> de la page </a:t>
            </a:r>
            <a:r>
              <a:rPr lang="en-US" dirty="0" err="1">
                <a:solidFill>
                  <a:schemeClr val="bg1"/>
                </a:solidFill>
              </a:rPr>
              <a:t>principale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Le </a:t>
            </a:r>
            <a:r>
              <a:rPr lang="en-US" dirty="0" err="1">
                <a:solidFill>
                  <a:schemeClr val="bg1"/>
                </a:solidFill>
              </a:rPr>
              <a:t>formulaire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d'inscription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La </a:t>
            </a:r>
            <a:r>
              <a:rPr lang="en-US" dirty="0" err="1">
                <a:solidFill>
                  <a:schemeClr val="bg1"/>
                </a:solidFill>
              </a:rPr>
              <a:t>présentation</a:t>
            </a:r>
            <a:r>
              <a:rPr lang="en-US" dirty="0">
                <a:solidFill>
                  <a:schemeClr val="bg1"/>
                </a:solidFill>
              </a:rPr>
              <a:t> de la page </a:t>
            </a:r>
            <a:r>
              <a:rPr lang="en-US" dirty="0" err="1">
                <a:solidFill>
                  <a:schemeClr val="bg1"/>
                </a:solidFill>
              </a:rPr>
              <a:t>d'accueil</a:t>
            </a:r>
            <a:endParaRPr lang="en-HT" dirty="0">
              <a:solidFill>
                <a:schemeClr val="bg1"/>
              </a:solidFill>
            </a:endParaRP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  <a:p>
            <a:pPr marL="457200" indent="-457200" algn="just">
              <a:buAutoNum type="arabicPeriod"/>
            </a:pPr>
            <a:endParaRPr lang="en-H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838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D7A9B-A8A2-8F17-9E33-D5161E3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029" y="188078"/>
            <a:ext cx="5927942" cy="550957"/>
          </a:xfrm>
        </p:spPr>
        <p:txBody>
          <a:bodyPr>
            <a:normAutofit fontScale="90000"/>
          </a:bodyPr>
          <a:lstStyle/>
          <a:p>
            <a:r>
              <a:rPr lang="en-US" dirty="0"/>
              <a:t>Page </a:t>
            </a:r>
            <a:r>
              <a:rPr lang="en-US" dirty="0" err="1"/>
              <a:t>principale</a:t>
            </a:r>
            <a:endParaRPr lang="en-H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53289-88B3-9D72-DD6B-163E4C7AD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61" y="1064713"/>
            <a:ext cx="8540785" cy="534216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5A6EBE7-BFFF-8B34-54C5-48B59D2714B8}"/>
              </a:ext>
            </a:extLst>
          </p:cNvPr>
          <p:cNvSpPr/>
          <p:nvPr/>
        </p:nvSpPr>
        <p:spPr>
          <a:xfrm>
            <a:off x="2718148" y="2730674"/>
            <a:ext cx="4121063" cy="2855934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F2970D8-8F2C-4937-711D-D06B8D5E8B3C}"/>
              </a:ext>
            </a:extLst>
          </p:cNvPr>
          <p:cNvSpPr/>
          <p:nvPr/>
        </p:nvSpPr>
        <p:spPr>
          <a:xfrm>
            <a:off x="3995803" y="3920647"/>
            <a:ext cx="1352811" cy="688931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45EC46-1FF3-654B-7804-92CFC3C71191}"/>
              </a:ext>
            </a:extLst>
          </p:cNvPr>
          <p:cNvSpPr/>
          <p:nvPr/>
        </p:nvSpPr>
        <p:spPr>
          <a:xfrm>
            <a:off x="3995803" y="4709786"/>
            <a:ext cx="1352811" cy="538619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42C23FD-F115-73E6-47D2-FCA6402FFD66}"/>
              </a:ext>
            </a:extLst>
          </p:cNvPr>
          <p:cNvCxnSpPr/>
          <p:nvPr/>
        </p:nvCxnSpPr>
        <p:spPr>
          <a:xfrm flipV="1">
            <a:off x="5348614" y="3581400"/>
            <a:ext cx="1852286" cy="444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2D3FFF6-F06B-B752-140B-EC6E65087EB8}"/>
              </a:ext>
            </a:extLst>
          </p:cNvPr>
          <p:cNvSpPr txBox="1"/>
          <p:nvPr/>
        </p:nvSpPr>
        <p:spPr>
          <a:xfrm>
            <a:off x="7200900" y="2937353"/>
            <a:ext cx="1534039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Cliquez</a:t>
            </a:r>
            <a:r>
              <a:rPr lang="en-US" dirty="0"/>
              <a:t> </a:t>
            </a:r>
            <a:r>
              <a:rPr lang="en-US" dirty="0" err="1"/>
              <a:t>maintenant</a:t>
            </a:r>
            <a:r>
              <a:rPr lang="en-US" dirty="0"/>
              <a:t> pour </a:t>
            </a:r>
            <a:r>
              <a:rPr lang="en-US" dirty="0" err="1"/>
              <a:t>accéder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la page </a:t>
            </a:r>
            <a:r>
              <a:rPr lang="en-US" dirty="0" err="1"/>
              <a:t>d'inscription</a:t>
            </a:r>
            <a:r>
              <a:rPr lang="en-US" dirty="0"/>
              <a:t>.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2316516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6A584-5121-04C0-78C7-DF8FCFAA6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732" y="97916"/>
            <a:ext cx="5911851" cy="445008"/>
          </a:xfrm>
        </p:spPr>
        <p:txBody>
          <a:bodyPr>
            <a:normAutofit fontScale="90000"/>
          </a:bodyPr>
          <a:lstStyle/>
          <a:p>
            <a:r>
              <a:rPr lang="en-US" dirty="0"/>
              <a:t>La page </a:t>
            </a:r>
            <a:r>
              <a:rPr lang="en-US" dirty="0" err="1"/>
              <a:t>d'inscription</a:t>
            </a:r>
            <a:endParaRPr lang="en-H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486AD4-30F5-658F-5FFD-44AC3858A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32" y="1333500"/>
            <a:ext cx="8682534" cy="542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E10856-274D-2A71-4E07-8FBD30EB98A8}"/>
              </a:ext>
            </a:extLst>
          </p:cNvPr>
          <p:cNvSpPr txBox="1"/>
          <p:nvPr/>
        </p:nvSpPr>
        <p:spPr>
          <a:xfrm>
            <a:off x="6426200" y="97916"/>
            <a:ext cx="26162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Cela</a:t>
            </a:r>
            <a:r>
              <a:rPr lang="en-US" dirty="0"/>
              <a:t> </a:t>
            </a:r>
            <a:r>
              <a:rPr lang="en-US" dirty="0" err="1"/>
              <a:t>indique</a:t>
            </a:r>
            <a:r>
              <a:rPr lang="en-US" dirty="0"/>
              <a:t> que </a:t>
            </a:r>
            <a:r>
              <a:rPr lang="en-US" dirty="0" err="1"/>
              <a:t>vous</a:t>
            </a:r>
            <a:r>
              <a:rPr lang="en-US" dirty="0"/>
              <a:t> </a:t>
            </a:r>
            <a:r>
              <a:rPr lang="en-US" dirty="0" err="1"/>
              <a:t>n'êtes</a:t>
            </a:r>
            <a:r>
              <a:rPr lang="en-US" dirty="0"/>
              <a:t> pas encore </a:t>
            </a:r>
            <a:r>
              <a:rPr lang="en-US" dirty="0" err="1"/>
              <a:t>connecté</a:t>
            </a:r>
            <a:r>
              <a:rPr lang="en-US" dirty="0"/>
              <a:t> au </a:t>
            </a:r>
            <a:r>
              <a:rPr lang="en-US" dirty="0" err="1"/>
              <a:t>système</a:t>
            </a:r>
            <a:r>
              <a:rPr lang="en-US" dirty="0"/>
              <a:t>.</a:t>
            </a:r>
            <a:endParaRPr lang="en-H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E4601-EB99-8139-AFFB-6BC0CD233E67}"/>
              </a:ext>
            </a:extLst>
          </p:cNvPr>
          <p:cNvSpPr txBox="1"/>
          <p:nvPr/>
        </p:nvSpPr>
        <p:spPr>
          <a:xfrm>
            <a:off x="4679950" y="723900"/>
            <a:ext cx="1574800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Vous</a:t>
            </a:r>
            <a:r>
              <a:rPr lang="en-US" dirty="0"/>
              <a:t> </a:t>
            </a:r>
            <a:r>
              <a:rPr lang="en-US" dirty="0" err="1"/>
              <a:t>pouvez</a:t>
            </a:r>
            <a:r>
              <a:rPr lang="en-US" dirty="0"/>
              <a:t> changer la langue </a:t>
            </a:r>
            <a:r>
              <a:rPr lang="en-US" dirty="0" err="1"/>
              <a:t>ici</a:t>
            </a:r>
            <a:r>
              <a:rPr lang="en-US" dirty="0"/>
              <a:t>. Pour </a:t>
            </a:r>
            <a:r>
              <a:rPr lang="en-US" dirty="0" err="1"/>
              <a:t>l'instant</a:t>
            </a:r>
            <a:r>
              <a:rPr lang="en-US" dirty="0"/>
              <a:t>, il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indiqué</a:t>
            </a:r>
            <a:r>
              <a:rPr lang="en-US" dirty="0"/>
              <a:t> que </a:t>
            </a:r>
            <a:r>
              <a:rPr lang="en-US" dirty="0" err="1"/>
              <a:t>cette</a:t>
            </a:r>
            <a:r>
              <a:rPr lang="en-US" dirty="0"/>
              <a:t> page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anglais</a:t>
            </a:r>
            <a:r>
              <a:rPr lang="en-US" dirty="0"/>
              <a:t>.</a:t>
            </a:r>
            <a:endParaRPr lang="en-H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6AB19F-A32F-F4DA-EC53-7C6C84DC324E}"/>
              </a:ext>
            </a:extLst>
          </p:cNvPr>
          <p:cNvSpPr/>
          <p:nvPr/>
        </p:nvSpPr>
        <p:spPr>
          <a:xfrm>
            <a:off x="7556500" y="2209800"/>
            <a:ext cx="292100" cy="3048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201979-725C-5E0C-1B16-E2C1F36974CA}"/>
              </a:ext>
            </a:extLst>
          </p:cNvPr>
          <p:cNvSpPr/>
          <p:nvPr/>
        </p:nvSpPr>
        <p:spPr>
          <a:xfrm>
            <a:off x="8191500" y="2209800"/>
            <a:ext cx="721766" cy="3048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110553-CBDE-5D54-1C32-B8C058F007C0}"/>
              </a:ext>
            </a:extLst>
          </p:cNvPr>
          <p:cNvCxnSpPr/>
          <p:nvPr/>
        </p:nvCxnSpPr>
        <p:spPr>
          <a:xfrm flipH="1" flipV="1">
            <a:off x="8483600" y="1021246"/>
            <a:ext cx="266700" cy="118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4237F1-D5EC-25E0-0263-CE7977697C15}"/>
              </a:ext>
            </a:extLst>
          </p:cNvPr>
          <p:cNvCxnSpPr>
            <a:stCxn id="7" idx="1"/>
          </p:cNvCxnSpPr>
          <p:nvPr/>
        </p:nvCxnSpPr>
        <p:spPr>
          <a:xfrm flipH="1" flipV="1">
            <a:off x="6254750" y="2209800"/>
            <a:ext cx="1301750" cy="1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5A38681E-6D71-A42F-A87A-812B877D0ABB}"/>
              </a:ext>
            </a:extLst>
          </p:cNvPr>
          <p:cNvSpPr/>
          <p:nvPr/>
        </p:nvSpPr>
        <p:spPr>
          <a:xfrm>
            <a:off x="2197099" y="3225800"/>
            <a:ext cx="3246967" cy="381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CE3A85-6E36-B7C7-0BF7-25076E74429C}"/>
              </a:ext>
            </a:extLst>
          </p:cNvPr>
          <p:cNvSpPr txBox="1"/>
          <p:nvPr/>
        </p:nvSpPr>
        <p:spPr>
          <a:xfrm>
            <a:off x="355600" y="2209800"/>
            <a:ext cx="146050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Remplissez</a:t>
            </a:r>
            <a:r>
              <a:rPr lang="en-US" dirty="0"/>
              <a:t> </a:t>
            </a:r>
            <a:r>
              <a:rPr lang="en-US" dirty="0" err="1"/>
              <a:t>respectivement</a:t>
            </a:r>
            <a:r>
              <a:rPr lang="en-US" dirty="0"/>
              <a:t> </a:t>
            </a:r>
            <a:r>
              <a:rPr lang="en-US" dirty="0" err="1"/>
              <a:t>votre</a:t>
            </a:r>
            <a:r>
              <a:rPr lang="en-US" dirty="0"/>
              <a:t> </a:t>
            </a:r>
            <a:r>
              <a:rPr lang="en-US" dirty="0" err="1"/>
              <a:t>prénom</a:t>
            </a:r>
            <a:r>
              <a:rPr lang="en-US" dirty="0"/>
              <a:t> et </a:t>
            </a:r>
            <a:r>
              <a:rPr lang="en-US" dirty="0" err="1"/>
              <a:t>votre</a:t>
            </a:r>
            <a:r>
              <a:rPr lang="en-US" dirty="0"/>
              <a:t> nom de </a:t>
            </a:r>
            <a:r>
              <a:rPr lang="en-US" dirty="0" err="1"/>
              <a:t>famille</a:t>
            </a:r>
            <a:r>
              <a:rPr lang="en-US" dirty="0"/>
              <a:t>.</a:t>
            </a:r>
            <a:endParaRPr lang="en-HT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5D95CD3-0814-5B92-13C9-C20114D2E9F0}"/>
              </a:ext>
            </a:extLst>
          </p:cNvPr>
          <p:cNvCxnSpPr/>
          <p:nvPr/>
        </p:nvCxnSpPr>
        <p:spPr>
          <a:xfrm flipH="1" flipV="1">
            <a:off x="1854200" y="3422650"/>
            <a:ext cx="342900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7C902A4-4515-71B4-9E4B-936AC98D3847}"/>
              </a:ext>
            </a:extLst>
          </p:cNvPr>
          <p:cNvSpPr/>
          <p:nvPr/>
        </p:nvSpPr>
        <p:spPr>
          <a:xfrm>
            <a:off x="2184660" y="3625850"/>
            <a:ext cx="4686300" cy="5461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34078F-A5DD-8398-4206-3F4E58AC6804}"/>
              </a:ext>
            </a:extLst>
          </p:cNvPr>
          <p:cNvSpPr txBox="1"/>
          <p:nvPr/>
        </p:nvSpPr>
        <p:spPr>
          <a:xfrm>
            <a:off x="7063328" y="2755675"/>
            <a:ext cx="1803400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/>
              <a:t>Le nom </a:t>
            </a:r>
            <a:r>
              <a:rPr lang="en-US" sz="1200" b="1" dirty="0" err="1"/>
              <a:t>d'utilisateur</a:t>
            </a:r>
            <a:r>
              <a:rPr lang="en-US" sz="1200" b="1" dirty="0"/>
              <a:t> doit </a:t>
            </a:r>
            <a:r>
              <a:rPr lang="en-US" sz="1200" b="1" dirty="0" err="1"/>
              <a:t>être</a:t>
            </a:r>
            <a:r>
              <a:rPr lang="en-US" sz="1200" b="1" dirty="0"/>
              <a:t> :</a:t>
            </a:r>
          </a:p>
          <a:p>
            <a:endParaRPr lang="en-US" sz="1200" b="1" dirty="0"/>
          </a:p>
          <a:p>
            <a:r>
              <a:rPr lang="en-US" sz="1200" b="1" dirty="0"/>
              <a:t>« </a:t>
            </a:r>
            <a:r>
              <a:rPr lang="en-US" sz="1200" b="1" dirty="0" err="1"/>
              <a:t>prénom.nom</a:t>
            </a:r>
            <a:r>
              <a:rPr lang="en-US" sz="1200" b="1" dirty="0"/>
              <a:t> »</a:t>
            </a:r>
          </a:p>
          <a:p>
            <a:endParaRPr lang="en-US" sz="1200" b="1" dirty="0"/>
          </a:p>
          <a:p>
            <a:r>
              <a:rPr lang="en-US" sz="1200" b="1" dirty="0" err="1"/>
              <a:t>comme</a:t>
            </a:r>
            <a:r>
              <a:rPr lang="en-US" sz="1200" b="1" dirty="0"/>
              <a:t> : </a:t>
            </a:r>
            <a:r>
              <a:rPr lang="en-US" sz="1200" b="1" dirty="0" err="1"/>
              <a:t>alexandro.disla</a:t>
            </a:r>
            <a:endParaRPr lang="en-HT" sz="1200" b="1" dirty="0"/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E3948EA-F2D3-8052-5891-CBE8177838E3}"/>
              </a:ext>
            </a:extLst>
          </p:cNvPr>
          <p:cNvCxnSpPr>
            <a:cxnSpLocks/>
          </p:cNvCxnSpPr>
          <p:nvPr/>
        </p:nvCxnSpPr>
        <p:spPr>
          <a:xfrm flipV="1">
            <a:off x="6299764" y="3152776"/>
            <a:ext cx="763566" cy="48837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73AFED0-A219-8878-676B-A03F6B43B223}"/>
              </a:ext>
            </a:extLst>
          </p:cNvPr>
          <p:cNvSpPr/>
          <p:nvPr/>
        </p:nvSpPr>
        <p:spPr>
          <a:xfrm>
            <a:off x="2197099" y="4171950"/>
            <a:ext cx="4866229" cy="85146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51266C5-5A44-6DC3-0D54-5007FE771293}"/>
              </a:ext>
            </a:extLst>
          </p:cNvPr>
          <p:cNvSpPr txBox="1"/>
          <p:nvPr/>
        </p:nvSpPr>
        <p:spPr>
          <a:xfrm>
            <a:off x="345121" y="4028505"/>
            <a:ext cx="1241706" cy="258532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Remplissez</a:t>
            </a:r>
            <a:r>
              <a:rPr lang="en-US" dirty="0"/>
              <a:t> </a:t>
            </a:r>
            <a:r>
              <a:rPr lang="en-US" dirty="0" err="1"/>
              <a:t>votre</a:t>
            </a:r>
            <a:r>
              <a:rPr lang="en-US" dirty="0"/>
              <a:t> mot de passe et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adresse</a:t>
            </a:r>
            <a:r>
              <a:rPr lang="en-US" dirty="0"/>
              <a:t> </a:t>
            </a:r>
            <a:r>
              <a:rPr lang="en-US" dirty="0" err="1"/>
              <a:t>électronique</a:t>
            </a:r>
            <a:r>
              <a:rPr lang="en-US" dirty="0"/>
              <a:t> </a:t>
            </a:r>
            <a:r>
              <a:rPr lang="en-US" dirty="0" err="1"/>
              <a:t>fonctionnelle</a:t>
            </a:r>
            <a:r>
              <a:rPr lang="en-US" dirty="0"/>
              <a:t>.</a:t>
            </a:r>
            <a:endParaRPr lang="en-HT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652CED4-AD46-7EED-3ED0-4D8D20BCA7AC}"/>
              </a:ext>
            </a:extLst>
          </p:cNvPr>
          <p:cNvCxnSpPr/>
          <p:nvPr/>
        </p:nvCxnSpPr>
        <p:spPr>
          <a:xfrm flipH="1">
            <a:off x="1570027" y="4477704"/>
            <a:ext cx="627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35BA44B-9197-EC1D-AF49-F13F000B4947}"/>
              </a:ext>
            </a:extLst>
          </p:cNvPr>
          <p:cNvSpPr/>
          <p:nvPr/>
        </p:nvSpPr>
        <p:spPr>
          <a:xfrm>
            <a:off x="2197099" y="5023413"/>
            <a:ext cx="4956055" cy="555584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7DD07B-EFC1-687B-4511-E43EC57BE10D}"/>
              </a:ext>
            </a:extLst>
          </p:cNvPr>
          <p:cNvSpPr txBox="1"/>
          <p:nvPr/>
        </p:nvSpPr>
        <p:spPr>
          <a:xfrm>
            <a:off x="7296671" y="4955389"/>
            <a:ext cx="1534026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L'organisation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HANWASH.  </a:t>
            </a:r>
            <a:r>
              <a:rPr lang="en-US" dirty="0" err="1"/>
              <a:t>Cliquez</a:t>
            </a:r>
            <a:r>
              <a:rPr lang="en-US" dirty="0"/>
              <a:t> sur le bouton de confirmation.</a:t>
            </a:r>
            <a:endParaRPr lang="en-HT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9A45144-0CA0-0F66-B877-42C57CF772F9}"/>
              </a:ext>
            </a:extLst>
          </p:cNvPr>
          <p:cNvCxnSpPr/>
          <p:nvPr/>
        </p:nvCxnSpPr>
        <p:spPr>
          <a:xfrm>
            <a:off x="7153154" y="5524500"/>
            <a:ext cx="1628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D2017AE-7D03-2DE2-0A1C-14AD86AFFECC}"/>
              </a:ext>
            </a:extLst>
          </p:cNvPr>
          <p:cNvCxnSpPr/>
          <p:nvPr/>
        </p:nvCxnSpPr>
        <p:spPr>
          <a:xfrm>
            <a:off x="2488557" y="5832552"/>
            <a:ext cx="949124" cy="626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A4B27DE-DA67-DD73-DE38-7AF9C703F9DC}"/>
              </a:ext>
            </a:extLst>
          </p:cNvPr>
          <p:cNvSpPr txBox="1"/>
          <p:nvPr/>
        </p:nvSpPr>
        <p:spPr>
          <a:xfrm>
            <a:off x="3453355" y="5870175"/>
            <a:ext cx="2689227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Cliquez</a:t>
            </a:r>
            <a:r>
              <a:rPr lang="en-US" dirty="0"/>
              <a:t> sur le bouton </a:t>
            </a:r>
            <a:r>
              <a:rPr lang="en-US" dirty="0" err="1"/>
              <a:t>d'inscription</a:t>
            </a:r>
            <a:r>
              <a:rPr lang="en-US" dirty="0"/>
              <a:t> </a:t>
            </a:r>
            <a:r>
              <a:rPr lang="en-US" dirty="0" err="1"/>
              <a:t>lorsque</a:t>
            </a:r>
            <a:r>
              <a:rPr lang="en-US" dirty="0"/>
              <a:t> </a:t>
            </a:r>
            <a:r>
              <a:rPr lang="en-US" dirty="0" err="1"/>
              <a:t>vous</a:t>
            </a:r>
            <a:r>
              <a:rPr lang="en-US" dirty="0"/>
              <a:t> </a:t>
            </a:r>
            <a:r>
              <a:rPr lang="en-US" dirty="0" err="1"/>
              <a:t>avez</a:t>
            </a:r>
            <a:r>
              <a:rPr lang="en-US" dirty="0"/>
              <a:t> </a:t>
            </a:r>
            <a:r>
              <a:rPr lang="en-US" dirty="0" err="1"/>
              <a:t>terminé</a:t>
            </a:r>
            <a:r>
              <a:rPr lang="en-US" dirty="0"/>
              <a:t>.</a:t>
            </a:r>
            <a:endParaRPr lang="en-HT" dirty="0"/>
          </a:p>
        </p:txBody>
      </p:sp>
    </p:spTree>
    <p:extLst>
      <p:ext uri="{BB962C8B-B14F-4D97-AF65-F5344CB8AC3E}">
        <p14:creationId xmlns:p14="http://schemas.microsoft.com/office/powerpoint/2010/main" val="1526119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94F06-30AA-8964-703D-5A3C3A6E8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00604"/>
            <a:ext cx="5915417" cy="701270"/>
          </a:xfrm>
        </p:spPr>
        <p:txBody>
          <a:bodyPr>
            <a:normAutofit fontScale="90000"/>
          </a:bodyPr>
          <a:lstStyle/>
          <a:p>
            <a:r>
              <a:rPr lang="en-US" dirty="0"/>
              <a:t>Page </a:t>
            </a:r>
            <a:r>
              <a:rPr lang="en-US" dirty="0" err="1"/>
              <a:t>d'accueil</a:t>
            </a:r>
            <a:r>
              <a:rPr lang="en-US" dirty="0"/>
              <a:t> de </a:t>
            </a:r>
            <a:r>
              <a:rPr lang="en-US" dirty="0" err="1"/>
              <a:t>Mwater</a:t>
            </a:r>
            <a:endParaRPr lang="en-H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15BD92-5076-A57E-7D76-31B101CF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73582"/>
            <a:ext cx="7772400" cy="48577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6D23AA-D596-D329-09D0-2B2EFF42ED8B}"/>
              </a:ext>
            </a:extLst>
          </p:cNvPr>
          <p:cNvSpPr/>
          <p:nvPr/>
        </p:nvSpPr>
        <p:spPr>
          <a:xfrm>
            <a:off x="7753611" y="2354893"/>
            <a:ext cx="613775" cy="2129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FD794A-4F30-5206-882A-CAC063EF34C0}"/>
              </a:ext>
            </a:extLst>
          </p:cNvPr>
          <p:cNvSpPr txBox="1"/>
          <p:nvPr/>
        </p:nvSpPr>
        <p:spPr>
          <a:xfrm>
            <a:off x="7315200" y="87682"/>
            <a:ext cx="1728592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Ceci</a:t>
            </a:r>
            <a:r>
              <a:rPr lang="en-US" dirty="0"/>
              <a:t> </a:t>
            </a:r>
            <a:r>
              <a:rPr lang="en-US" dirty="0" err="1"/>
              <a:t>indiquera</a:t>
            </a:r>
            <a:r>
              <a:rPr lang="en-US" dirty="0"/>
              <a:t> </a:t>
            </a:r>
            <a:r>
              <a:rPr lang="en-US" dirty="0" err="1"/>
              <a:t>votre</a:t>
            </a:r>
            <a:r>
              <a:rPr lang="en-US" dirty="0"/>
              <a:t> nom </a:t>
            </a:r>
            <a:r>
              <a:rPr lang="en-US" dirty="0" err="1"/>
              <a:t>d'utilisateur</a:t>
            </a:r>
            <a:r>
              <a:rPr lang="en-US" dirty="0"/>
              <a:t>. Le </a:t>
            </a:r>
            <a:r>
              <a:rPr lang="en-US" dirty="0" err="1"/>
              <a:t>processus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terminé</a:t>
            </a:r>
            <a:r>
              <a:rPr lang="en-US" dirty="0"/>
              <a:t>.</a:t>
            </a:r>
            <a:endParaRPr lang="en-HT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9968F9B-5906-4BFA-2089-1E5C4BC8CEBC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7966553" y="1565010"/>
            <a:ext cx="93946" cy="7898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5547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{CBF1E924-B9DB-4041-BA81-B1CBA651A201}tf10001120</Template>
  <TotalTime>14875</TotalTime>
  <Words>385</Words>
  <Application>Microsoft Macintosh PowerPoint</Application>
  <PresentationFormat>Letter Paper (8.5x11 in)</PresentationFormat>
  <Paragraphs>68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Gill Sans MT</vt:lpstr>
      <vt:lpstr>Parcel</vt:lpstr>
      <vt:lpstr>Authentification on mwater</vt:lpstr>
      <vt:lpstr>mWater</vt:lpstr>
      <vt:lpstr>Première étape</vt:lpstr>
      <vt:lpstr>MWATER</vt:lpstr>
      <vt:lpstr>Page principale</vt:lpstr>
      <vt:lpstr>S'INSCRIRE</vt:lpstr>
      <vt:lpstr>Page principale</vt:lpstr>
      <vt:lpstr>La page d'inscription</vt:lpstr>
      <vt:lpstr>Page d'accueil de Mwater</vt:lpstr>
      <vt:lpstr>Merci ! !!</vt:lpstr>
      <vt:lpstr>Connexion</vt:lpstr>
      <vt:lpstr>Page principale</vt:lpstr>
      <vt:lpstr>Page de connexion</vt:lpstr>
      <vt:lpstr>Page d'accueil de Mwater</vt:lpstr>
      <vt:lpstr>Merci ! 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Hunt</dc:creator>
  <cp:lastModifiedBy>Alexandro_ Disla</cp:lastModifiedBy>
  <cp:revision>100</cp:revision>
  <dcterms:created xsi:type="dcterms:W3CDTF">2024-03-14T13:36:03Z</dcterms:created>
  <dcterms:modified xsi:type="dcterms:W3CDTF">2024-11-11T15:31:09Z</dcterms:modified>
</cp:coreProperties>
</file>

<file path=docProps/thumbnail.jpeg>
</file>